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29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8" autoAdjust="0"/>
    <p:restoredTop sz="96350" autoAdjust="0"/>
  </p:normalViewPr>
  <p:slideViewPr>
    <p:cSldViewPr>
      <p:cViewPr varScale="1">
        <p:scale>
          <a:sx n="84" d="100"/>
          <a:sy n="84" d="100"/>
        </p:scale>
        <p:origin x="-1589" y="-62"/>
      </p:cViewPr>
      <p:guideLst>
        <p:guide orient="horz" pos="2156"/>
        <p:guide orient="horz" pos="3123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1378" y="-82"/>
      </p:cViewPr>
      <p:guideLst>
        <p:guide orient="horz" pos="2878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BF65754-1F1B-4802-8A7C-B66303EBF64B}" type="datetime1">
              <a:rPr lang="ko-KR" altLang="en-US"/>
              <a:pPr lvl="0">
                <a:defRPr lang="ko-KR" altLang="en-US"/>
              </a:pPr>
              <a:t>2018-12-27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1C0DDF5-9A80-4D35-AFF8-CB5C43A8ED2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8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media/hdphoto1.xml>II�    �    �   �        �        ��    �  ��    1   ��      �B��      �B��    �   ��    I  ¼    �  ü    �#      $��oN�K��=wv��WMPHOTO ��q� 0  p �cl HH�E@    ' v�,���  �8 	     � �%Ub1���������UUT  �n  �                                                       %
���*g     #�C ��!�@���~(M�D_0(��|��/�E�
"�~~~~~~�G�R_ ?��_ ?��@�@>�} �A��ׅ��Vۅm�Vۅm�Vۅm�Vۅm�Vۅm�Vۅm�Vۅm�Vۅ  	֨        J���UUUUUUU�����H  
�@                                                       -3� -3� (T�@  
B�s:" �  C�| Q�| Q�| Q�
"��D_ (��}���D_�D_�D~��
_��A"���
@����������[n��[n��[n��[n��[n��[n��[n��@Y�@.�.�w
@p��H�WMPHOTO ��� 0   �      E���.���  �b���Չ���4!����vJ��0)���(�"΂��_�̟���Sj�A���� @V�   ��5��D�*a 1E)0H�Q@��M`ݑD�$�;d �bUJt#d����%C��0�Fd ���d@�
_�Ta 0>�����'q=�+�7hb���=� ��R����E��`O b�9x�����KF�|_�0��"� ���"a����[�$H��):ދ�FbD����g6���L����%RP|RG�<��W;���5O���|�H{�u�m]-��S��a�����àa!%V��O�k�^��a�@��*J�b����`G� ��!�E��I@���.W�}�s(�ݶ���F�o��=��������WA����}�
��t��ΩԷ��껍��+�̖£PEs�Gu��U�" pEX�" A'U�" �L"(	�{>����  ��F�$�G�4i&!���!��!��,�p��$�=��4����m�T�vr�0��KE�,��dͤ06�=����Q_�:�f�$kQ?e��x�!� �qb	���0�$.�"���!G��������i���}u{�Z��I��[�e�j���lY�kFy�Yc���]1��=���4������yY67m�-3��of��x����!e��h
�b<`@R�F�	D(��:�,� )Z��4:��n��_�!�IZ��F�� �<��vn�S�}��L�ƞ��a�NѦ��Z�וf��)�]*a���'.{�	d�xwZ�4Z���w�#I�I㟰��9�39�*S�}��Y;��L�ʦ&�/Y�+������Zz�pH5'�>,r%,� ?��|���4TC�.U����v��#�pg�ہ���+j�]�)�˷:M������ڑ��ų�9�G˶p�&S[4Bct�Ʀ�] pZ�.ĦjĈx�`C �5�\X�� ��p!�B�hCH�!/�FY�e�&yYlȆ��_8U�n~���e�k{�y�ѥ�dQQp1Qc��M�7���6�t����.V��W�0 "1���`=cU"=@�І���	��̻���=�f�������b�~Y�S-�pi/ۂ������%�qi���'o�B���`1?��]p{TI�W����p�z�ǂ�b����l�g�� Y.u��qbn�o"'�IG�Yc�+ٺ:TN~vW_E�ǒ@�w�x��B�q�5 )aJ�h�0�|�c�B��QFŢ�D�ʀ�!�����v~�����*Jw��-�h���R��]�v�e��S��%̿܉'��x����D�r��F�a��$����ۀH��)�	o����q+K.?�T^j����;��p���Uj�K�9�Z��<�e&�EdNI\��E DP��V��K�K~�&J�7Y��Jx`��|a����K6��ѥ���)'��͎SI�ɹL���~�1�%6~���߆��ҝ8���x��%��nU�9<���_�>H.>�E�I$���˸C��V����/~e�Eys�r����a��_�&A8���	�;K��I�N�Uc!��SP��/��,��ݻ�m̥����E�f���F[,������g�;R�G�5v�͂���>�O�϶�_���o9ڣH��LzV� ��)w���Z�O@��P���Y��&��J���Һ^��l��~�4Ig��NSl[�/6Ȏp?v�7�<�.�[�_���*?s��(r�)l��������Ծ/�1�iIǁ��䝮��}>I��J�g{q�Z�[{x:���S�L��A;���׺��tJ,��Cv�6��Q�ߜ���~;~~�$?,�������5����<�*G/����I>���'����ɃM��aFE����v��O��`�g�ƽq�mꢈ���<���eG.�쪸K?n�_~��Ȝ�Ȝ��X���Yo�`�H�T��ݕ�
��x��@T���21P0M�B�u��U	Rp�	6ߖ�>�ۼ�%��嵁{�r����ꋽ�LM*�sq�m�b֜�ߋ?~�&^+%1�����V��z�_��5��1+xR���]BX�U�Q�O"�������G�`>�
w<�\	�<_`�0m��^N��:����ҩ��0C���8/�KmI�fGoz����5�����Gכ�m޹m��P�#��5\˫��P:��
hD�&�pP#`��DA��$��.��4�#���էyir�x��+p:|��x����,����Ӷí���/.�~<�l����[�]����\���R����,fYi���޺���纛���_A-���I�Ah� ��� ����V��#k�g�U)��~(���G�����[���Ֆ��o�����w�9��ͽ�l�N\픞F�P������NA'�ˈxP�E � ����� |O�̛A�� ��=�1>{2b|�j���Չ�݋h!�����݋>@�G��T,�9��['��-P���P�����,]����bՋ�9X�w��cX�f5���X�[�b��Z�!i ��X�n�_6-ـ�f5��ر|��6��_&�Of�Of�Of�OdX�M[���`RƱ5�bkbԱ�K�i4MlX�M[&�,MlX�ر5�bi4MlZ��!q�-K��Չ��RƵ,k���14�bi&M-X��X��x�Z�4�14�&���0�cX�H�H�5�c\Odx�ŉ��q4�1=�ر4�14�14�&���0�cX�H�H�%�b\Odx�ŉ��q4�1p^�O9�14�14�14�&����bX�H�H�%�b\O3�by�II���14�14�14�&����bX�H�H�%�b\O3���
bi$M$Op��"��@��@��H8�H�D\��bi bi jX���q=�,�~��II�G�{)��tz[���/�-p���H8�H�D\��d�qK��\=S�fg���� � � D��>~�o~��K��Ib�-���-���ZKz�X�֒]�ZKh��.IZKz�X�D�$[����[��I.׭%����{\��{]i,U�Ib�ZIv�i,U�KH�@$i,U�Ib�@D�� �AA (EN[���S��I/��%�yo�o��Y��%�z�K��Ig�$��B � kIg޴�}�H�-�y���)����׭%���)���)����^��k֒_^��kD��!dIZK}�Io�I@  � ���H% 0�<N��Q���v[�3k_/��|z�B`�U�xg�8�Xxd�T^�<!���w�n���m(f[�=LX	���ƶ&,-cE���a�3ߺ�M<`\�iP���4O�9@e�U���(
�_F��d�Ž3'[�GR4��k����� @�kE��Y�kX!��_ҵ;[�����#��S�Z�LMB/��1 ���Z�'�1��8��;=$Ј�<��0P��&���2�`�`Nl*`+��h�ş-���zY$lM�U�xN���q'�V`�o����`�V��E��%�K(�s[�	=r���W�^�U`��p�M�9���8zҴ5�i���}�����������Wʉ���`�ݙ�����`cZd���2$�uK�����`I��ht\�o�x�08Oc�8�����1��a���Dĩ�A���(dK>-�-��l.��>��^��yk�3��Am*d�Аh"��	��D�K�0��1Bi#��F���@��.k�ܻ
�N�-@�0U���Z|��'
�#0ڧ8�s���)�
���H)l�1�9�.[���Ej��������j�0��j��@b��T�0	/H���A�J&ޢ��c�W��'��1�'B���Ϩ��c����Vβ&�#$�L,P�BH#������Q��iǎxO��my�\�/M��c���� �� � � �U0lq�C8�lP   t	��Bvh�.=Ȉռ�lF��l�FK���H7d��,�7�9- M��>��{& �S"K���ɤ�k����
n�f� 	�����Z�~Zn�pv�&`3�׹Lf� #:{�1�R�~{0�Ϲ�}�R�y��O����"��7'����P�_�t�J}�yxK�w�@cw���ᖆ^�Z�l��Fn�Nt����>9��2W�h�J٘��𼏒�f��d�?S2N k�g�j^[������ry���Ɔ�8��x��8[d�l&�&-X���(�4#��u���.{:	�u�}\�<I��f\]�É	L�7t�+����s�����C\>� ��p��]�p 43����O3��Χ��6���{?#h`-O\>��}L���Ou<eA{��:��y����~�}p�Chk��������#�i85����c��i85��kI��'%DTA���pTAD�1���ZNi8?���cZNi9��pkI�QA�'��AQ  	�B���UܹŨ�����	�>V�F�B��:2��:57��V1 ��m�osK]����=o$  2b�b9�  
�@R�3�  � #  ��1����F@�&�Q�����pJO�$k��'H���D�(��f+^A��^�-4&&qб�T�Tq��7�1�V��G��5 �^8���&j`T���Mi@�v�ƅS�/�t�`\!%Lcm��a/]iW1��.��!�u�Ϡ�
Qd�+�4J?�txe��ҘK�������fj'�ɶ��"D��U��kX #�@����r����,���- 6BƷ�T����{^ �(&zA�R@��X�^�Ȝ�t.��U�)���Rā摬�*���T���I�W�RhTڋb��%�ށ�h�QR�J
HH�E*Ł��B��F$|P�Z� BL�4*u<�1@��!  ( sv1� c��`�4���%�*�DH	`�� �X"��D� �"�"8"��
�����  ���d;|?=I��x<O�ރ�Ʉ[��xZ[�M���J�~������M�mTQ�%��B���sy����<���]N�00���)!03N�4$�GHY�3�.�>X�� �8O"�,��!�ypC]��m�zj�71Hnn����8n���F�,�b�e._ɹ�44�+�b��̚��//�l�p(�������ʫ<`@BҸ�,�D����9�y3|��K*TAj}��� �!�D>�4Y����t�T4`��"Nr��6N[�1��t�����C��Ù0b�F�^Pp�h�(�'��Gn�TC��o�g)�vb�gg�w�J6Yۄ�i9n�s��cA�L׼$�D��g�F�7���ȶ�W�����V��I{�n8J���R�B�h�tH�!��t*�C�,��,@J4��X�CF���Q4������6�kި��V��˘6mz�x��m�$&I�����l��e�nRA���Б0oI2	���a@J�U1�����s9%�?�z��y�,����N٠G������D��L��K�6tl�R�F�'�>�{$�$�����E�!"��0��&�bR��A��$X$H�`�H$��p8A�h�C���_^��l[wi�K�ɥ���{���2j�vE�'��-Ss�-A7<!��&��"�I}�V��O2�CHב�i����d��9�#F�}� ��!��)�k��L�!rb��sV���[^�k��[_�5dA��-�㚲 �Ɉ`� �_A�i�)��!l8"�~S��M=z�e�Y�����+V������Ȼ�?g�]��t[���~/�������M"%�s3$���C��-����#W8FtZ>�S#�w�/�>�m
�Z]�0�,����:��{�y�(�v�������)ZhV%1��%�̰H �Ĵ��DI�@����=di�^�f2��|�6e$ݓ��!d̊�V��S�?�I�:<ߚ�.嶚J#��m�iK�*h�|W�Y���ݽ�[�c�_�T�� ��.E"Ix\8t���):1*C�3���äE�"%��w�O���<���|�gm���1\��{��G��]�[w�K&P�n�8�x���&S�%Ov��qM��x��6 j���*�P1@�Md�����6qW��c��^E��Y?���ٷagK��fl���[n�EG����X��	�m��\���w8Ђ,�Bf���z���千�h[�b4 (* ������\�y��X�̳5%�H� �d[l束'l�mf�&K������G�'��'���D�9����������m�+��%���JW*���Ҋy�H��pJ-��HBb6� $B)��S'��f�d�J$���S,�-��(EA (A����m��XB���n��b��r�~�2���i���%��!a���Km��E�}��^ϓ�?μ�-�����je�E1��*R*k�NM$ ��q�%�$��c8V �Xb�]M��"
/���%�~�-e�g��vY�x��0�����[z/��-i������q6���.G�,i}�.�<�L\��Z�r>�j%���I!14����1!IɈ� (����!@� �.������X��{���6pO/|�F�o��;���n�����o�:��mιn?p�k����g.����1H��E�ah* �B�ް%O�����H�2����^m�����-���y�on7���u����~):����P�r�m�y;��F���5��6������/���|�.�! PB�QB���bH��"!ŉ (��SX���:_+guI���Mn?�Ml����>���;/�m�2�;�����[��b�[����VO��w�qx� �	�SB�
U���1 �������������o�]�(��(��15��lQ�ŵQo�i�\�&�(�00��Ǔf<��1���kf,M�ƹg�˯=�^�����9���^�,{���5�wk;�5��8M!p�Rg8��5��tL����l��yo�Oz�k����ze��=�����s�[[�Mm'�Mmo-I�!s �ىkk���RlđnQ���AA D��9o�m�u�������o��9�Z{p-i��kM7�֞�R-� �r����5�H�)�r�ӻ�[x��i�򵦿+-�{����kM~V~��0֚kִ�ԋv!h@n�i7�?oߘ"YH�eD0 ,A8�)���bX�ݫ[�����bkr�5�X�ݫ[��b Bр-K�5�X�ܭK�,"�y�X�q,Ml������c|�[�������X�ܭK$Y@�jX+K��ĵ,�`.'���KK}bieb{���V&�V&�V&�Չ���b B�Kbij��թ`-Kq=��=Չ���ij��V{.�M-X�Z�4�<M-Z�"/� ԰&�&����,��Z�4�14��M$M$M$M$M$M%�IR�@�� ���@��@԰����K^&�&�׉������������������i jX�����4�14�5,�c\M$�������q4�14�14�14�14�14�&���/� Ա�M$M$KԱ�&�A��@��H8�H�H�H�H�H�IIR�ЀjX�&�&���jX�I �i bi$M$M$M$M$M$M$�����d��@5,kIIRƵ,k���q4�&�A��H8�I`!k:`���v��X�II �Y B�K$_B���v��Z�D^B�
ȁ�A��   ��������AX47�hmE����=9��� ����5V`�ڈ��#
����a��Nl�jXɃ�H�@p� [@
��U�������"�A��e����s�ADPr�--��?1 �AK2�/�|3m_0��Z�`�Hxi���*�P��)����Zļ��i1Q�)i�P/�kص��{�:�l8�
҄�b��.�P6����]�z�)C��(�w�ʈ�K�x��/R�m�.�< o��B܎� ��-I�جX�Ï�rh[b%�1�S�
[6e�F���$eܦ��a�pD���\�#�qSKz�嶉idj��}D߸���lA��:�c'HN^����#m�����HL7w���c�:�� ��dL�� Mm]pq��Z��&�M��q�7�6�Vi��dE�>U�[A~i4�Y��s��B��:iv[������h
� R�T�q�o*1�@)ZB��`���6�0�m�6��(>9Q&�'�R������Rh�H2;� �>Ĺ�l;�+)��! 7��� �S�-���	 ��y��w\�蹡�Z� N�t|ӦIf���mG��u�©�D�
�4�D�u΅j\a!���j���%�H�`p�s�x�(�E�%�nd��e8�7����:�uU�uq�94�bbW����!�{9���Z����2�O����,y����.��B��Q$���ر��N�f�VFҹ��~kK�m+�iP3Z_!NA��~��B���^��rH9���	B��C"@~ �^u
��ށ�q��D�x �٧������p�y3Q�v"��b^B�k\�d��?}��������@��7�3�Ov�2�@~y���oW�`ov �����m�u���=�akc�Y-ddP �s�gl��H��2����?+�����9�伇�ﵱ���)�^��6�?4ϗ����9^���ҵ�y�O�h�r�o��/ H��h��
I�#��zr�{�� >��b�/A7���La����<�f&W�~7��b����F�����_�C���8�� ;C��8#&���Ȁ��k�sФ� a��C;����9���	>t����=�_F�ć��ie��'rB�4�X�� �o �84H�=�d�4H�D���y7�3����5E���ڞa��@&|�D��$L�"f�4H��D���<֓�ZN�F?�֓�ZNf���rTADkI��'DTA7�<n��0�6�Z@�Hh���HD�H+D@h��H�	 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13DA420-3892-4CCA-BB8E-916301E02423}" type="datetime1">
              <a:rPr lang="ko-KR" altLang="en-US"/>
              <a:pPr lvl="0">
                <a:defRPr lang="ko-KR" altLang="en-US"/>
              </a:pPr>
              <a:t>2018-12-27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5F8E1C2-B9EF-451E-ADBD-E924197A54C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10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661545" y="6453336"/>
            <a:ext cx="5824176" cy="124523"/>
            <a:chOff x="1661545" y="6750699"/>
            <a:chExt cx="5824176" cy="124523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1661545" y="6751407"/>
              <a:ext cx="1174643" cy="120941"/>
            </a:xfrm>
            <a:prstGeom prst="rect">
              <a:avLst/>
            </a:prstGeom>
            <a:solidFill>
              <a:srgbClr val="0E7FB7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821293" y="6752570"/>
              <a:ext cx="1174643" cy="120941"/>
            </a:xfrm>
            <a:prstGeom prst="rect">
              <a:avLst/>
            </a:prstGeom>
            <a:solidFill>
              <a:srgbClr val="4BACC6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3978827" y="6750699"/>
              <a:ext cx="1174643" cy="120941"/>
            </a:xfrm>
            <a:prstGeom prst="rect">
              <a:avLst/>
            </a:prstGeom>
            <a:solidFill>
              <a:srgbClr val="45C1A4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148064" y="6754281"/>
              <a:ext cx="1174643" cy="120941"/>
            </a:xfrm>
            <a:prstGeom prst="rect">
              <a:avLst/>
            </a:prstGeom>
            <a:solidFill>
              <a:srgbClr val="B9D533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6311078" y="6752254"/>
              <a:ext cx="1174643" cy="120941"/>
            </a:xfrm>
            <a:prstGeom prst="rect">
              <a:avLst/>
            </a:prstGeom>
            <a:solidFill>
              <a:srgbClr val="8064A2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7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474236" y="3490123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419872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3419872" y="3490123"/>
            <a:ext cx="2369572" cy="357404"/>
          </a:xfrm>
          <a:prstGeom prst="rect">
            <a:avLst/>
          </a:prstGeom>
          <a:solidFill>
            <a:srgbClr val="45C1A4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372200" y="1988840"/>
            <a:ext cx="2369572" cy="15095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3" name="내용 개체 틀 4"/>
          <p:cNvSpPr>
            <a:spLocks noGrp="1"/>
          </p:cNvSpPr>
          <p:nvPr>
            <p:ph sz="quarter" idx="15" hasCustomPrompt="1"/>
          </p:nvPr>
        </p:nvSpPr>
        <p:spPr>
          <a:xfrm>
            <a:off x="6372200" y="3490123"/>
            <a:ext cx="2369572" cy="357404"/>
          </a:xfrm>
          <a:prstGeom prst="rect">
            <a:avLst/>
          </a:prstGeom>
          <a:solidFill>
            <a:srgbClr val="B9D533"/>
          </a:solidFill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22"/>
          </p:nvPr>
        </p:nvSpPr>
        <p:spPr>
          <a:xfrm>
            <a:off x="442913" y="4401820"/>
            <a:ext cx="2375495" cy="1226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4"/>
          <p:cNvSpPr>
            <a:spLocks noGrp="1"/>
          </p:cNvSpPr>
          <p:nvPr>
            <p:ph sz="quarter" idx="23" hasCustomPrompt="1"/>
          </p:nvPr>
        </p:nvSpPr>
        <p:spPr>
          <a:xfrm>
            <a:off x="442913" y="4077073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sz="quarter" idx="24"/>
          </p:nvPr>
        </p:nvSpPr>
        <p:spPr>
          <a:xfrm>
            <a:off x="3395241" y="4399184"/>
            <a:ext cx="2375495" cy="1226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내용 개체 틀 4"/>
          <p:cNvSpPr>
            <a:spLocks noGrp="1"/>
          </p:cNvSpPr>
          <p:nvPr>
            <p:ph sz="quarter" idx="25" hasCustomPrompt="1"/>
          </p:nvPr>
        </p:nvSpPr>
        <p:spPr>
          <a:xfrm>
            <a:off x="3395241" y="4074437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sz="quarter" idx="26"/>
          </p:nvPr>
        </p:nvSpPr>
        <p:spPr>
          <a:xfrm>
            <a:off x="6360269" y="4396548"/>
            <a:ext cx="2375495" cy="1226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27" hasCustomPrompt="1"/>
          </p:nvPr>
        </p:nvSpPr>
        <p:spPr>
          <a:xfrm>
            <a:off x="6360269" y="4071801"/>
            <a:ext cx="2369572" cy="357404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갈매기형 수장 27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갈매기형 수장 28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0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22"/>
          </p:nvPr>
        </p:nvSpPr>
        <p:spPr>
          <a:xfrm>
            <a:off x="420936" y="4650500"/>
            <a:ext cx="2191721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sz="quarter" idx="24"/>
          </p:nvPr>
        </p:nvSpPr>
        <p:spPr>
          <a:xfrm>
            <a:off x="3537226" y="4647864"/>
            <a:ext cx="2191721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sz="quarter" idx="26"/>
          </p:nvPr>
        </p:nvSpPr>
        <p:spPr>
          <a:xfrm>
            <a:off x="6516216" y="4645228"/>
            <a:ext cx="2199466" cy="866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583834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2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570569" y="2060848"/>
            <a:ext cx="2079172" cy="2079172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>
              <a:defRPr lang="ko-KR" altLang="en-US" sz="1400" dirty="0"/>
            </a:lvl1pPr>
          </a:lstStyle>
          <a:p>
            <a:pPr marL="0" lvl="0" indent="0" algn="ctr">
              <a:buNone/>
            </a:pPr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5" name="내용 개체 틀 4"/>
          <p:cNvSpPr>
            <a:spLocks noGrp="1"/>
          </p:cNvSpPr>
          <p:nvPr>
            <p:ph sz="quarter" idx="23" hasCustomPrompt="1"/>
          </p:nvPr>
        </p:nvSpPr>
        <p:spPr>
          <a:xfrm>
            <a:off x="422547" y="4293096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7" name="내용 개체 틀 4"/>
          <p:cNvSpPr>
            <a:spLocks noGrp="1"/>
          </p:cNvSpPr>
          <p:nvPr>
            <p:ph sz="quarter" idx="25" hasCustomPrompt="1"/>
          </p:nvPr>
        </p:nvSpPr>
        <p:spPr>
          <a:xfrm>
            <a:off x="3531591" y="4290460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28" hasCustomPrompt="1"/>
          </p:nvPr>
        </p:nvSpPr>
        <p:spPr>
          <a:xfrm>
            <a:off x="6516512" y="4287824"/>
            <a:ext cx="2205237" cy="35740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45C1A4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20" name="자유형 19"/>
          <p:cNvSpPr/>
          <p:nvPr userDrawn="1"/>
        </p:nvSpPr>
        <p:spPr>
          <a:xfrm>
            <a:off x="3048020" y="2276872"/>
            <a:ext cx="45719" cy="312161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 userDrawn="1"/>
        </p:nvSpPr>
        <p:spPr>
          <a:xfrm>
            <a:off x="6060220" y="2276872"/>
            <a:ext cx="45719" cy="312161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갈매기형 수장 24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1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24543" y="2204864"/>
            <a:ext cx="4435489" cy="3240360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sz="quarter" idx="22"/>
          </p:nvPr>
        </p:nvSpPr>
        <p:spPr>
          <a:xfrm>
            <a:off x="5292080" y="220486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 anchor="ctr"/>
          <a:lstStyle>
            <a:lvl1pPr marL="0" indent="0"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28"/>
          </p:nvPr>
        </p:nvSpPr>
        <p:spPr>
          <a:xfrm>
            <a:off x="5292080" y="3213075"/>
            <a:ext cx="345638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/>
          <a:lstStyle>
            <a:lvl1pPr marL="0" indent="0"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5292725" y="4725243"/>
            <a:ext cx="3455988" cy="7199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180000" anchor="ctr"/>
          <a:lstStyle>
            <a:lvl1pPr marL="0" indent="0">
              <a:buFontTx/>
              <a:buNone/>
              <a:def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갈매기형 수장 9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 10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2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24543" y="2204864"/>
            <a:ext cx="4435489" cy="3240360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5076056" y="2204865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6084168" y="2204864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5076056" y="2636913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32" hasCustomPrompt="1"/>
          </p:nvPr>
        </p:nvSpPr>
        <p:spPr>
          <a:xfrm>
            <a:off x="6084168" y="2636912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3" hasCustomPrompt="1"/>
          </p:nvPr>
        </p:nvSpPr>
        <p:spPr>
          <a:xfrm>
            <a:off x="5076056" y="3007840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4" hasCustomPrompt="1"/>
          </p:nvPr>
        </p:nvSpPr>
        <p:spPr>
          <a:xfrm>
            <a:off x="6084168" y="3007839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5" hasCustomPrompt="1"/>
          </p:nvPr>
        </p:nvSpPr>
        <p:spPr>
          <a:xfrm>
            <a:off x="5076056" y="3385458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36" hasCustomPrompt="1"/>
          </p:nvPr>
        </p:nvSpPr>
        <p:spPr>
          <a:xfrm>
            <a:off x="6084168" y="3385457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37" hasCustomPrompt="1"/>
          </p:nvPr>
        </p:nvSpPr>
        <p:spPr>
          <a:xfrm>
            <a:off x="5076056" y="3767271"/>
            <a:ext cx="100811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8" hasCustomPrompt="1"/>
          </p:nvPr>
        </p:nvSpPr>
        <p:spPr>
          <a:xfrm>
            <a:off x="6084168" y="3767270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6084168" y="4581128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6084168" y="5074297"/>
            <a:ext cx="2664296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갈매기형 수장 19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34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 userDrawn="1"/>
        </p:nvSpPr>
        <p:spPr>
          <a:xfrm>
            <a:off x="1035411" y="2061592"/>
            <a:ext cx="7620" cy="2948940"/>
          </a:xfrm>
          <a:custGeom>
            <a:avLst/>
            <a:gdLst>
              <a:gd name="connsiteX0" fmla="*/ 7620 w 7620"/>
              <a:gd name="connsiteY0" fmla="*/ 0 h 2948940"/>
              <a:gd name="connsiteX1" fmla="*/ 0 w 7620"/>
              <a:gd name="connsiteY1" fmla="*/ 2948940 h 294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" h="2948940">
                <a:moveTo>
                  <a:pt x="7620" y="0"/>
                </a:moveTo>
                <a:lnTo>
                  <a:pt x="0" y="2948940"/>
                </a:lnTo>
              </a:path>
            </a:pathLst>
          </a:cu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그림 개체 틀 2"/>
          <p:cNvSpPr>
            <a:spLocks noGrp="1"/>
          </p:cNvSpPr>
          <p:nvPr>
            <p:ph type="pic" sz="quarter" idx="10" hasCustomPrompt="1"/>
          </p:nvPr>
        </p:nvSpPr>
        <p:spPr>
          <a:xfrm rot="366842">
            <a:off x="914047" y="2559091"/>
            <a:ext cx="4320480" cy="2663626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  <a:scene3d>
            <a:camera prst="perspectiveRight" fov="0">
              <a:rot lat="0" lon="20099999" rev="0"/>
            </a:camera>
            <a:lightRig rig="balanced" dir="t"/>
          </a:scene3d>
        </p:spPr>
        <p:txBody>
          <a:bodyPr/>
          <a:lstStyle>
            <a:lvl1pPr>
              <a:defRPr lang="ko-KR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28" name="그림 개체 틀 2"/>
          <p:cNvSpPr>
            <a:spLocks noGrp="1"/>
          </p:cNvSpPr>
          <p:nvPr>
            <p:ph type="pic" sz="quarter" idx="28" hasCustomPrompt="1"/>
          </p:nvPr>
        </p:nvSpPr>
        <p:spPr>
          <a:xfrm>
            <a:off x="710043" y="2069232"/>
            <a:ext cx="4320480" cy="2663626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>
            <a:outerShdw blurRad="203200" dist="114300" dir="4200000" sx="101000" sy="101000" algn="tl" rotWithShape="0">
              <a:prstClr val="black">
                <a:alpha val="13000"/>
              </a:prstClr>
            </a:outerShdw>
          </a:effectLst>
          <a:scene3d>
            <a:camera prst="perspectiveRight" fov="3600000">
              <a:rot lat="0" lon="20099999" rev="0"/>
            </a:camera>
            <a:lightRig rig="contrasting" dir="t"/>
          </a:scene3d>
          <a:sp3d extrusionH="107950">
            <a:extrusionClr>
              <a:schemeClr val="bg1"/>
            </a:extrusionClr>
          </a:sp3d>
        </p:spPr>
        <p:txBody>
          <a:bodyPr/>
          <a:lstStyle>
            <a:lvl1pPr>
              <a:defRPr lang="ko-KR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pic>
        <p:nvPicPr>
          <p:cNvPr id="1024" name="그림 1023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brightnessContrast bright="99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89240"/>
            <a:ext cx="3960440" cy="517396"/>
          </a:xfrm>
          <a:prstGeom prst="rect">
            <a:avLst/>
          </a:prstGeom>
        </p:spPr>
      </p:pic>
      <p:sp>
        <p:nvSpPr>
          <p:cNvPr id="13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5796136" y="2276872"/>
            <a:ext cx="2951162" cy="360784"/>
          </a:xfrm>
          <a:prstGeom prst="rect">
            <a:avLst/>
          </a:prstGeom>
          <a:solidFill>
            <a:srgbClr val="45C1A4"/>
          </a:solidFill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이미지 타이틀 입력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8" hasCustomPrompt="1"/>
          </p:nvPr>
        </p:nvSpPr>
        <p:spPr>
          <a:xfrm>
            <a:off x="5796136" y="2708920"/>
            <a:ext cx="2952328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indent="0" algn="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6" name="텍스트 개체 틀 20"/>
          <p:cNvSpPr>
            <a:spLocks noGrp="1"/>
          </p:cNvSpPr>
          <p:nvPr>
            <p:ph type="body" sz="quarter" idx="39" hasCustomPrompt="1"/>
          </p:nvPr>
        </p:nvSpPr>
        <p:spPr>
          <a:xfrm>
            <a:off x="5796136" y="3789040"/>
            <a:ext cx="2951162" cy="36078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컨텐츠 입력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40" hasCustomPrompt="1"/>
          </p:nvPr>
        </p:nvSpPr>
        <p:spPr>
          <a:xfrm>
            <a:off x="5796136" y="4221088"/>
            <a:ext cx="2952328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indent="0" algn="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갈매기형 수장 17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2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16745" y="1988840"/>
            <a:ext cx="5811439" cy="2376264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96975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6228184" y="1988840"/>
            <a:ext cx="2520280" cy="2376000"/>
          </a:xfrm>
          <a:prstGeom prst="rect">
            <a:avLst/>
          </a:prstGeom>
          <a:solidFill>
            <a:srgbClr val="B9D533">
              <a:alpha val="8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30" hasCustomPrompt="1"/>
          </p:nvPr>
        </p:nvSpPr>
        <p:spPr>
          <a:xfrm>
            <a:off x="6444208" y="2924944"/>
            <a:ext cx="2304256" cy="57606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내용입력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1" hasCustomPrompt="1"/>
          </p:nvPr>
        </p:nvSpPr>
        <p:spPr>
          <a:xfrm>
            <a:off x="6444208" y="3501008"/>
            <a:ext cx="2304256" cy="86383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내용입력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갈매기형 수장 10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0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50358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68313" y="1196752"/>
            <a:ext cx="8280151" cy="309567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  <a:effectLst/>
        </p:spPr>
        <p:txBody>
          <a:bodyPr/>
          <a:lstStyle>
            <a:lvl1pPr>
              <a:defRPr lang="ko-KR" altLang="en-US" sz="16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ko-KR" altLang="en-US" dirty="0" smtClean="0"/>
              <a:t>중앙을 클릭하여 이미지를 추가해 주세요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>
          <a:xfrm>
            <a:off x="5076576" y="4581128"/>
            <a:ext cx="3671888" cy="865188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>
          <a:xfrm>
            <a:off x="468313" y="4653136"/>
            <a:ext cx="2951162" cy="360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467544" y="5013176"/>
            <a:ext cx="2951162" cy="360784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갈매기형 수장 8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갈매기형 수장 9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5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04864"/>
            <a:ext cx="4119559" cy="3600400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654833" y="2348880"/>
            <a:ext cx="3788754" cy="223224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49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91" y="1412776"/>
            <a:ext cx="3460430" cy="3024336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013800" y="1567678"/>
            <a:ext cx="3125743" cy="18750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02" y="2060848"/>
            <a:ext cx="2378370" cy="2078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" y="2058554"/>
            <a:ext cx="2378370" cy="2078640"/>
          </a:xfrm>
          <a:prstGeom prst="rect">
            <a:avLst/>
          </a:prstGeom>
        </p:spPr>
      </p:pic>
      <p:sp>
        <p:nvSpPr>
          <p:cNvPr id="10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427801" y="2165514"/>
            <a:ext cx="2138861" cy="128875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2" name="자유형 11"/>
          <p:cNvSpPr/>
          <p:nvPr userDrawn="1"/>
        </p:nvSpPr>
        <p:spPr>
          <a:xfrm flipV="1">
            <a:off x="884118" y="5110545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flipV="1">
            <a:off x="885752" y="5733256"/>
            <a:ext cx="7444264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513440" y="4186260"/>
            <a:ext cx="200842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877820" y="5229200"/>
            <a:ext cx="7452196" cy="4943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470520" y="4486178"/>
            <a:ext cx="227900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32" hasCustomPrompt="1"/>
          </p:nvPr>
        </p:nvSpPr>
        <p:spPr>
          <a:xfrm>
            <a:off x="6696226" y="4198146"/>
            <a:ext cx="1946322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24" name="그림 개체 틀 2"/>
          <p:cNvSpPr>
            <a:spLocks noGrp="1"/>
          </p:cNvSpPr>
          <p:nvPr>
            <p:ph type="pic" sz="quarter" idx="33" hasCustomPrompt="1"/>
          </p:nvPr>
        </p:nvSpPr>
        <p:spPr>
          <a:xfrm>
            <a:off x="6561856" y="2172206"/>
            <a:ext cx="2138861" cy="128875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갈매기형 수장 16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9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6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44" y="2636912"/>
            <a:ext cx="1765612" cy="3096344"/>
          </a:xfrm>
          <a:prstGeom prst="rect">
            <a:avLst/>
          </a:prstGeom>
        </p:spPr>
      </p:pic>
      <p:sp>
        <p:nvSpPr>
          <p:cNvPr id="9" name="그림 개체 틀 2"/>
          <p:cNvSpPr>
            <a:spLocks noGrp="1"/>
          </p:cNvSpPr>
          <p:nvPr>
            <p:ph type="pic" sz="quarter" idx="28" hasCustomPrompt="1"/>
          </p:nvPr>
        </p:nvSpPr>
        <p:spPr>
          <a:xfrm>
            <a:off x="7207252" y="3035626"/>
            <a:ext cx="1221232" cy="19214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16832"/>
            <a:ext cx="2422583" cy="4248472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181972" y="2420888"/>
            <a:ext cx="1701800" cy="273630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갈매기형 수장 11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6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5255489"/>
            <a:ext cx="9125542" cy="45719"/>
            <a:chOff x="0" y="5140470"/>
            <a:chExt cx="9125542" cy="45719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287635" y="5140470"/>
              <a:ext cx="2837907" cy="45719"/>
              <a:chOff x="1661545" y="6750699"/>
              <a:chExt cx="5824176" cy="124523"/>
            </a:xfrm>
          </p:grpSpPr>
          <p:sp>
            <p:nvSpPr>
              <p:cNvPr id="3" name="직사각형 2"/>
              <p:cNvSpPr/>
              <p:nvPr userDrawn="1"/>
            </p:nvSpPr>
            <p:spPr>
              <a:xfrm>
                <a:off x="1661545" y="6751407"/>
                <a:ext cx="1174643" cy="120941"/>
              </a:xfrm>
              <a:prstGeom prst="rect">
                <a:avLst/>
              </a:prstGeom>
              <a:solidFill>
                <a:srgbClr val="0E7FB7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 userDrawn="1"/>
            </p:nvSpPr>
            <p:spPr>
              <a:xfrm>
                <a:off x="2821293" y="6752570"/>
                <a:ext cx="1174643" cy="120941"/>
              </a:xfrm>
              <a:prstGeom prst="rect">
                <a:avLst/>
              </a:prstGeom>
              <a:solidFill>
                <a:srgbClr val="4BACC6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 userDrawn="1"/>
            </p:nvSpPr>
            <p:spPr>
              <a:xfrm>
                <a:off x="3978827" y="6750699"/>
                <a:ext cx="1174643" cy="120941"/>
              </a:xfrm>
              <a:prstGeom prst="rect">
                <a:avLst/>
              </a:prstGeom>
              <a:solidFill>
                <a:srgbClr val="45C1A4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5148064" y="6754281"/>
                <a:ext cx="1174643" cy="120941"/>
              </a:xfrm>
              <a:prstGeom prst="rect">
                <a:avLst/>
              </a:prstGeom>
              <a:solidFill>
                <a:srgbClr val="B9D533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 userDrawn="1"/>
            </p:nvSpPr>
            <p:spPr>
              <a:xfrm>
                <a:off x="6311078" y="6752254"/>
                <a:ext cx="1174643" cy="120941"/>
              </a:xfrm>
              <a:prstGeom prst="rect">
                <a:avLst/>
              </a:prstGeom>
              <a:solidFill>
                <a:srgbClr val="8064A2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 userDrawn="1"/>
          </p:nvSpPr>
          <p:spPr>
            <a:xfrm>
              <a:off x="0" y="5140470"/>
              <a:ext cx="628763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 rot="10800000">
            <a:off x="-2603" y="1727096"/>
            <a:ext cx="9125542" cy="45719"/>
            <a:chOff x="0" y="5140470"/>
            <a:chExt cx="9125542" cy="45719"/>
          </a:xfrm>
        </p:grpSpPr>
        <p:grpSp>
          <p:nvGrpSpPr>
            <p:cNvPr id="11" name="그룹 10"/>
            <p:cNvGrpSpPr/>
            <p:nvPr userDrawn="1"/>
          </p:nvGrpSpPr>
          <p:grpSpPr>
            <a:xfrm>
              <a:off x="6287635" y="5140470"/>
              <a:ext cx="2837907" cy="45719"/>
              <a:chOff x="1661545" y="6750699"/>
              <a:chExt cx="5824176" cy="124523"/>
            </a:xfrm>
          </p:grpSpPr>
          <p:sp>
            <p:nvSpPr>
              <p:cNvPr id="13" name="직사각형 12"/>
              <p:cNvSpPr/>
              <p:nvPr userDrawn="1"/>
            </p:nvSpPr>
            <p:spPr>
              <a:xfrm>
                <a:off x="1661545" y="6751407"/>
                <a:ext cx="1174643" cy="120941"/>
              </a:xfrm>
              <a:prstGeom prst="rect">
                <a:avLst/>
              </a:prstGeom>
              <a:solidFill>
                <a:srgbClr val="0E7FB7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 userDrawn="1"/>
            </p:nvSpPr>
            <p:spPr>
              <a:xfrm>
                <a:off x="2821293" y="6752570"/>
                <a:ext cx="1174643" cy="120941"/>
              </a:xfrm>
              <a:prstGeom prst="rect">
                <a:avLst/>
              </a:prstGeom>
              <a:solidFill>
                <a:srgbClr val="4BACC6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 userDrawn="1"/>
            </p:nvSpPr>
            <p:spPr>
              <a:xfrm>
                <a:off x="3978827" y="6750699"/>
                <a:ext cx="1174643" cy="120941"/>
              </a:xfrm>
              <a:prstGeom prst="rect">
                <a:avLst/>
              </a:prstGeom>
              <a:solidFill>
                <a:srgbClr val="45C1A4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 userDrawn="1"/>
            </p:nvSpPr>
            <p:spPr>
              <a:xfrm>
                <a:off x="5148064" y="6754281"/>
                <a:ext cx="1174643" cy="120941"/>
              </a:xfrm>
              <a:prstGeom prst="rect">
                <a:avLst/>
              </a:prstGeom>
              <a:solidFill>
                <a:srgbClr val="B9D533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 userDrawn="1"/>
            </p:nvSpPr>
            <p:spPr>
              <a:xfrm>
                <a:off x="6311078" y="6752254"/>
                <a:ext cx="1174643" cy="120941"/>
              </a:xfrm>
              <a:prstGeom prst="rect">
                <a:avLst/>
              </a:prstGeom>
              <a:solidFill>
                <a:srgbClr val="8064A2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 userDrawn="1"/>
          </p:nvSpPr>
          <p:spPr>
            <a:xfrm>
              <a:off x="0" y="5140470"/>
              <a:ext cx="628763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623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3479530" cy="4416808"/>
          </a:xfrm>
          <a:prstGeom prst="rect">
            <a:avLst/>
          </a:prstGeom>
        </p:spPr>
      </p:pic>
      <p:sp>
        <p:nvSpPr>
          <p:cNvPr id="11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446542" y="2166538"/>
            <a:ext cx="2690878" cy="320667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263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1" y="1412776"/>
            <a:ext cx="6342198" cy="3475129"/>
          </a:xfrm>
          <a:prstGeom prst="rect">
            <a:avLst/>
          </a:prstGeom>
        </p:spPr>
      </p:pic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2411760" y="1636659"/>
            <a:ext cx="4320479" cy="266429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0" hasCustomPrompt="1"/>
          </p:nvPr>
        </p:nvSpPr>
        <p:spPr>
          <a:xfrm>
            <a:off x="899592" y="5058913"/>
            <a:ext cx="2924888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7"/>
          </p:nvPr>
        </p:nvSpPr>
        <p:spPr>
          <a:xfrm>
            <a:off x="881742" y="5454957"/>
            <a:ext cx="7724339" cy="4943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갈매기형 수장 8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갈매기형 수장 9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15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비스 팩 0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SERVICE PACK 01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251520" y="6115608"/>
            <a:ext cx="8424936" cy="6480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/>
              <a:t>SERVICE PACK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590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비스 팩 02"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SERVICE PACK 02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251520" y="6115608"/>
            <a:ext cx="8424936" cy="6480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/>
              <a:t>SERVICE PACK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243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 userDrawn="1"/>
        </p:nvGrpSpPr>
        <p:grpSpPr>
          <a:xfrm flipV="1">
            <a:off x="3207767" y="4509120"/>
            <a:ext cx="2728466" cy="70971"/>
            <a:chOff x="1661545" y="6750699"/>
            <a:chExt cx="5824176" cy="124523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1661545" y="6751407"/>
              <a:ext cx="1174643" cy="120941"/>
            </a:xfrm>
            <a:prstGeom prst="rect">
              <a:avLst/>
            </a:prstGeom>
            <a:solidFill>
              <a:srgbClr val="0E7FB7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2821293" y="6752570"/>
              <a:ext cx="1174643" cy="120941"/>
            </a:xfrm>
            <a:prstGeom prst="rect">
              <a:avLst/>
            </a:prstGeom>
            <a:solidFill>
              <a:srgbClr val="4BACC6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3978827" y="6750699"/>
              <a:ext cx="1174643" cy="120941"/>
            </a:xfrm>
            <a:prstGeom prst="rect">
              <a:avLst/>
            </a:prstGeom>
            <a:solidFill>
              <a:srgbClr val="45C1A4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148064" y="6754281"/>
              <a:ext cx="1174643" cy="120941"/>
            </a:xfrm>
            <a:prstGeom prst="rect">
              <a:avLst/>
            </a:prstGeom>
            <a:solidFill>
              <a:srgbClr val="B9D533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6311078" y="6752254"/>
              <a:ext cx="1174643" cy="120941"/>
            </a:xfrm>
            <a:prstGeom prst="rect">
              <a:avLst/>
            </a:prstGeom>
            <a:solidFill>
              <a:srgbClr val="8064A2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933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 userDrawn="1"/>
        </p:nvSpPr>
        <p:spPr>
          <a:xfrm>
            <a:off x="904460" y="2956790"/>
            <a:ext cx="1224136" cy="1224136"/>
          </a:xfrm>
          <a:prstGeom prst="ellipse">
            <a:avLst/>
          </a:prstGeom>
          <a:solidFill>
            <a:srgbClr val="45C1A4">
              <a:alpha val="7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 userDrawn="1"/>
        </p:nvSpPr>
        <p:spPr>
          <a:xfrm>
            <a:off x="1392694" y="2060848"/>
            <a:ext cx="792088" cy="792088"/>
          </a:xfrm>
          <a:prstGeom prst="ellipse">
            <a:avLst/>
          </a:prstGeom>
          <a:solidFill>
            <a:srgbClr val="B9D533">
              <a:alpha val="7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타원 16"/>
          <p:cNvSpPr/>
          <p:nvPr userDrawn="1"/>
        </p:nvSpPr>
        <p:spPr>
          <a:xfrm>
            <a:off x="2080929" y="2740766"/>
            <a:ext cx="576064" cy="576064"/>
          </a:xfrm>
          <a:prstGeom prst="ellipse">
            <a:avLst/>
          </a:prstGeom>
          <a:solidFill>
            <a:srgbClr val="4BACC6">
              <a:alpha val="7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8" name="자유형 17"/>
          <p:cNvSpPr/>
          <p:nvPr userDrawn="1"/>
        </p:nvSpPr>
        <p:spPr>
          <a:xfrm>
            <a:off x="8339275" y="1628800"/>
            <a:ext cx="45719" cy="298417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 userDrawn="1"/>
        </p:nvSpPr>
        <p:spPr>
          <a:xfrm rot="16200000">
            <a:off x="7322639" y="561140"/>
            <a:ext cx="45719" cy="2984174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 userDrawn="1"/>
        </p:nvSpPr>
        <p:spPr>
          <a:xfrm rot="16200000">
            <a:off x="8311305" y="1395791"/>
            <a:ext cx="45719" cy="1619671"/>
          </a:xfrm>
          <a:custGeom>
            <a:avLst/>
            <a:gdLst>
              <a:gd name="connsiteX0" fmla="*/ 21771 w 21771"/>
              <a:gd name="connsiteY0" fmla="*/ 0 h 3559629"/>
              <a:gd name="connsiteX1" fmla="*/ 21771 w 21771"/>
              <a:gd name="connsiteY1" fmla="*/ 3559629 h 3559629"/>
              <a:gd name="connsiteX2" fmla="*/ 0 w 21771"/>
              <a:gd name="connsiteY2" fmla="*/ 3559629 h 3559629"/>
              <a:gd name="connsiteX3" fmla="*/ 0 w 21771"/>
              <a:gd name="connsiteY3" fmla="*/ 3559629 h 35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1" h="3559629">
                <a:moveTo>
                  <a:pt x="21771" y="0"/>
                </a:moveTo>
                <a:lnTo>
                  <a:pt x="21771" y="3559629"/>
                </a:lnTo>
                <a:lnTo>
                  <a:pt x="0" y="3559629"/>
                </a:lnTo>
                <a:lnTo>
                  <a:pt x="0" y="3559629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95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배경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기본 레이아웃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052736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갈매기형 수장 4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갈매기형 수장 5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6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0" name="자유형 29"/>
          <p:cNvSpPr/>
          <p:nvPr userDrawn="1"/>
        </p:nvSpPr>
        <p:spPr>
          <a:xfrm>
            <a:off x="-10887" y="2732313"/>
            <a:ext cx="9144001" cy="2667001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1" h="2667001">
                <a:moveTo>
                  <a:pt x="0" y="2667001"/>
                </a:moveTo>
                <a:cubicBezTo>
                  <a:pt x="3907972" y="2496459"/>
                  <a:pt x="5856515" y="2325915"/>
                  <a:pt x="9144001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1187624" y="5222940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843808" y="5118420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 userDrawn="1"/>
        </p:nvSpPr>
        <p:spPr>
          <a:xfrm>
            <a:off x="4499992" y="4839828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 userDrawn="1"/>
        </p:nvSpPr>
        <p:spPr>
          <a:xfrm>
            <a:off x="6156176" y="4292014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 userDrawn="1"/>
        </p:nvSpPr>
        <p:spPr>
          <a:xfrm>
            <a:off x="7812360" y="3457464"/>
            <a:ext cx="180000" cy="180000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rgbClr val="B9D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30" hasCustomPrompt="1"/>
          </p:nvPr>
        </p:nvSpPr>
        <p:spPr>
          <a:xfrm>
            <a:off x="784040" y="5416179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년도</a:t>
            </a:r>
            <a:endParaRPr lang="en-JM" altLang="ko-KR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31" hasCustomPrompt="1"/>
          </p:nvPr>
        </p:nvSpPr>
        <p:spPr>
          <a:xfrm>
            <a:off x="2448532" y="533036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년도</a:t>
            </a:r>
            <a:endParaRPr lang="en-JM" altLang="ko-KR" dirty="0"/>
          </a:p>
        </p:txBody>
      </p:sp>
      <p:sp>
        <p:nvSpPr>
          <p:cNvPr id="39" name="Text Placeholder 32"/>
          <p:cNvSpPr>
            <a:spLocks noGrp="1"/>
          </p:cNvSpPr>
          <p:nvPr>
            <p:ph type="body" sz="quarter" idx="32" hasCustomPrompt="1"/>
          </p:nvPr>
        </p:nvSpPr>
        <p:spPr>
          <a:xfrm>
            <a:off x="4111203" y="5019828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년도</a:t>
            </a:r>
            <a:endParaRPr lang="en-JM" altLang="ko-KR" dirty="0"/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33" hasCustomPrompt="1"/>
          </p:nvPr>
        </p:nvSpPr>
        <p:spPr>
          <a:xfrm>
            <a:off x="5760900" y="4472014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년도</a:t>
            </a:r>
            <a:endParaRPr lang="en-JM" altLang="ko-KR" dirty="0"/>
          </a:p>
        </p:txBody>
      </p:sp>
      <p:sp>
        <p:nvSpPr>
          <p:cNvPr id="41" name="Text Placeholder 32"/>
          <p:cNvSpPr>
            <a:spLocks noGrp="1"/>
          </p:cNvSpPr>
          <p:nvPr>
            <p:ph type="body" sz="quarter" idx="34" hasCustomPrompt="1"/>
          </p:nvPr>
        </p:nvSpPr>
        <p:spPr>
          <a:xfrm>
            <a:off x="7417084" y="3637464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 algn="ctr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년도</a:t>
            </a:r>
            <a:endParaRPr lang="en-JM" altLang="ko-KR" dirty="0"/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90202" y="4167059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3" name="그림 개체 틀 2"/>
          <p:cNvSpPr>
            <a:spLocks noGrp="1"/>
          </p:cNvSpPr>
          <p:nvPr>
            <p:ph type="pic" sz="quarter" idx="35" hasCustomPrompt="1"/>
          </p:nvPr>
        </p:nvSpPr>
        <p:spPr>
          <a:xfrm>
            <a:off x="2253078" y="4077072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36" hasCustomPrompt="1"/>
          </p:nvPr>
        </p:nvSpPr>
        <p:spPr>
          <a:xfrm>
            <a:off x="3915954" y="3820913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5" name="그림 개체 틀 2"/>
          <p:cNvSpPr>
            <a:spLocks noGrp="1"/>
          </p:cNvSpPr>
          <p:nvPr>
            <p:ph type="pic" sz="quarter" idx="37" hasCustomPrompt="1"/>
          </p:nvPr>
        </p:nvSpPr>
        <p:spPr>
          <a:xfrm>
            <a:off x="5567944" y="3140968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6" name="그림 개체 틀 2"/>
          <p:cNvSpPr>
            <a:spLocks noGrp="1"/>
          </p:cNvSpPr>
          <p:nvPr>
            <p:ph type="pic" sz="quarter" idx="38" hasCustomPrompt="1"/>
          </p:nvPr>
        </p:nvSpPr>
        <p:spPr>
          <a:xfrm>
            <a:off x="7209048" y="2132856"/>
            <a:ext cx="1382818" cy="9042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52" name="텍스트 개체 틀 4"/>
          <p:cNvSpPr>
            <a:spLocks noGrp="1"/>
          </p:cNvSpPr>
          <p:nvPr>
            <p:ph type="body" sz="quarter" idx="44" hasCustomPrompt="1"/>
          </p:nvPr>
        </p:nvSpPr>
        <p:spPr>
          <a:xfrm>
            <a:off x="611560" y="3623252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주요성과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3" name="텍스트 개체 틀 4"/>
          <p:cNvSpPr>
            <a:spLocks noGrp="1"/>
          </p:cNvSpPr>
          <p:nvPr>
            <p:ph type="body" sz="quarter" idx="45" hasCustomPrompt="1"/>
          </p:nvPr>
        </p:nvSpPr>
        <p:spPr>
          <a:xfrm>
            <a:off x="2254431" y="3552826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주요성과</a:t>
            </a:r>
            <a:endParaRPr lang="ko-KR" altLang="en-US" dirty="0"/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46" hasCustomPrompt="1"/>
          </p:nvPr>
        </p:nvSpPr>
        <p:spPr>
          <a:xfrm>
            <a:off x="3927988" y="3248944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주요성과</a:t>
            </a:r>
            <a:endParaRPr lang="ko-KR" altLang="en-US" dirty="0"/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47" hasCustomPrompt="1"/>
          </p:nvPr>
        </p:nvSpPr>
        <p:spPr>
          <a:xfrm>
            <a:off x="5566799" y="2603227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주요성과</a:t>
            </a:r>
            <a:endParaRPr lang="ko-KR" altLang="en-US" dirty="0"/>
          </a:p>
        </p:txBody>
      </p:sp>
      <p:sp>
        <p:nvSpPr>
          <p:cNvPr id="56" name="텍스트 개체 틀 4"/>
          <p:cNvSpPr>
            <a:spLocks noGrp="1"/>
          </p:cNvSpPr>
          <p:nvPr>
            <p:ph type="body" sz="quarter" idx="48" hasCustomPrompt="1"/>
          </p:nvPr>
        </p:nvSpPr>
        <p:spPr>
          <a:xfrm>
            <a:off x="7222983" y="1607028"/>
            <a:ext cx="1358754" cy="48032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indent="0" algn="ctr">
              <a:buFontTx/>
              <a:buNone/>
              <a:defRPr lang="ko-KR" alt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주요성과</a:t>
            </a:r>
            <a:endParaRPr lang="ko-KR" altLang="en-US" dirty="0"/>
          </a:p>
        </p:txBody>
      </p:sp>
      <p:sp>
        <p:nvSpPr>
          <p:cNvPr id="57" name="텍스트 개체 틀 4"/>
          <p:cNvSpPr>
            <a:spLocks noGrp="1"/>
          </p:cNvSpPr>
          <p:nvPr>
            <p:ph type="body" sz="quarter" idx="49" hasCustomPrompt="1"/>
          </p:nvPr>
        </p:nvSpPr>
        <p:spPr>
          <a:xfrm>
            <a:off x="323528" y="1124744"/>
            <a:ext cx="4968552" cy="151216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indent="0" algn="l">
              <a:buFontTx/>
              <a:buNone/>
              <a:defRPr lang="ko-KR" altLang="en-US" sz="1400" b="1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컨텐츠 타이틀 입력</a:t>
            </a:r>
            <a:endParaRPr lang="ko-KR" altLang="en-US" dirty="0"/>
          </a:p>
        </p:txBody>
      </p:sp>
      <p:sp>
        <p:nvSpPr>
          <p:cNvPr id="27" name="텍스트 개체 틀 4"/>
          <p:cNvSpPr>
            <a:spLocks noGrp="1"/>
          </p:cNvSpPr>
          <p:nvPr>
            <p:ph type="body" sz="quarter" idx="51" hasCustomPrompt="1"/>
          </p:nvPr>
        </p:nvSpPr>
        <p:spPr>
          <a:xfrm>
            <a:off x="611560" y="3337175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52" hasCustomPrompt="1"/>
          </p:nvPr>
        </p:nvSpPr>
        <p:spPr>
          <a:xfrm>
            <a:off x="2255370" y="3271859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53" hasCustomPrompt="1"/>
          </p:nvPr>
        </p:nvSpPr>
        <p:spPr>
          <a:xfrm>
            <a:off x="3932387" y="2977135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7" name="텍스트 개체 틀 4"/>
          <p:cNvSpPr>
            <a:spLocks noGrp="1"/>
          </p:cNvSpPr>
          <p:nvPr>
            <p:ph type="body" sz="quarter" idx="54" hasCustomPrompt="1"/>
          </p:nvPr>
        </p:nvSpPr>
        <p:spPr>
          <a:xfrm>
            <a:off x="5556852" y="2324326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8" name="텍스트 개체 틀 4"/>
          <p:cNvSpPr>
            <a:spLocks noGrp="1"/>
          </p:cNvSpPr>
          <p:nvPr>
            <p:ph type="body" sz="quarter" idx="55" hasCustomPrompt="1"/>
          </p:nvPr>
        </p:nvSpPr>
        <p:spPr>
          <a:xfrm>
            <a:off x="7222983" y="1331837"/>
            <a:ext cx="1358754" cy="336313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ctr">
              <a:buFontTx/>
              <a:buNone/>
              <a:defRPr lang="ko-KR" altLang="en-US" sz="1400" b="1" kern="1200" dirty="0">
                <a:solidFill>
                  <a:srgbClr val="45C1A4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갈매기형 수장 48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갈매기형 수장 49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8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5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5641234" y="2348608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5641234" y="4220952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2256858" y="2348608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7" hasCustomPrompt="1"/>
          </p:nvPr>
        </p:nvSpPr>
        <p:spPr>
          <a:xfrm>
            <a:off x="2256858" y="4220952"/>
            <a:ext cx="1224136" cy="1224272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11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7203638" y="2388230"/>
            <a:ext cx="1512168" cy="1112778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입력</a:t>
            </a:r>
            <a:endParaRPr lang="en-JM" altLang="ko-KR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7203638" y="4260438"/>
            <a:ext cx="1512168" cy="1136916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입력</a:t>
            </a:r>
            <a:endParaRPr lang="en-JM" altLang="ko-KR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406422" y="2392424"/>
            <a:ext cx="1512168" cy="1108584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입력</a:t>
            </a:r>
            <a:endParaRPr lang="en-JM" dirty="0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24" hasCustomPrompt="1"/>
          </p:nvPr>
        </p:nvSpPr>
        <p:spPr>
          <a:xfrm>
            <a:off x="406422" y="4264632"/>
            <a:ext cx="1512168" cy="1132722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입력</a:t>
            </a:r>
            <a:endParaRPr lang="en-JM" altLang="ko-KR" dirty="0"/>
          </a:p>
        </p:txBody>
      </p:sp>
      <p:sp>
        <p:nvSpPr>
          <p:cNvPr id="30" name="자유형 29"/>
          <p:cNvSpPr/>
          <p:nvPr userDrawn="1"/>
        </p:nvSpPr>
        <p:spPr>
          <a:xfrm>
            <a:off x="1143000" y="1940970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 userDrawn="1"/>
        </p:nvSpPr>
        <p:spPr>
          <a:xfrm flipH="1">
            <a:off x="6588224" y="1941916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 userDrawn="1"/>
        </p:nvSpPr>
        <p:spPr>
          <a:xfrm flipV="1">
            <a:off x="1187624" y="5397354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 userDrawn="1"/>
        </p:nvSpPr>
        <p:spPr>
          <a:xfrm flipH="1" flipV="1">
            <a:off x="6632848" y="5398300"/>
            <a:ext cx="1382486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 userDrawn="1"/>
        </p:nvSpPr>
        <p:spPr>
          <a:xfrm>
            <a:off x="2895600" y="2082485"/>
            <a:ext cx="1164771" cy="925285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자유형 35"/>
          <p:cNvSpPr/>
          <p:nvPr userDrawn="1"/>
        </p:nvSpPr>
        <p:spPr>
          <a:xfrm flipH="1">
            <a:off x="5135421" y="2082620"/>
            <a:ext cx="1164771" cy="925285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>
            <a:off x="2928257" y="4651513"/>
            <a:ext cx="1164772" cy="11430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0" name="자유형 39"/>
          <p:cNvSpPr/>
          <p:nvPr userDrawn="1"/>
        </p:nvSpPr>
        <p:spPr>
          <a:xfrm flipH="1">
            <a:off x="5086942" y="4642250"/>
            <a:ext cx="1164772" cy="11430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3571973" y="2810564"/>
            <a:ext cx="1986367" cy="1986588"/>
          </a:xfrm>
          <a:prstGeom prst="ellipse">
            <a:avLst/>
          </a:prstGeom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41" name="Text Placeholder 32"/>
          <p:cNvSpPr>
            <a:spLocks noGrp="1"/>
          </p:cNvSpPr>
          <p:nvPr>
            <p:ph type="body" sz="quarter" idx="26" hasCustomPrompt="1"/>
          </p:nvPr>
        </p:nvSpPr>
        <p:spPr>
          <a:xfrm>
            <a:off x="3830148" y="1772816"/>
            <a:ext cx="1512168" cy="400270"/>
          </a:xfrm>
          <a:prstGeom prst="rect">
            <a:avLst/>
          </a:prstGeom>
          <a:ln w="19050">
            <a:solidFill>
              <a:schemeClr val="bg1">
                <a:alpha val="68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algn="ctr">
              <a:buNone/>
              <a:defRPr sz="18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입력</a:t>
            </a:r>
            <a:endParaRPr lang="en-JM" altLang="ko-KR" dirty="0"/>
          </a:p>
        </p:txBody>
      </p:sp>
      <p:cxnSp>
        <p:nvCxnSpPr>
          <p:cNvPr id="43" name="직선 연결선 42"/>
          <p:cNvCxnSpPr>
            <a:endCxn id="4" idx="0"/>
          </p:cNvCxnSpPr>
          <p:nvPr userDrawn="1"/>
        </p:nvCxnSpPr>
        <p:spPr>
          <a:xfrm flipH="1">
            <a:off x="4565157" y="2180456"/>
            <a:ext cx="6843" cy="6301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갈매기형 수장 23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1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533399" y="2085055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17" hasCustomPrompt="1"/>
          </p:nvPr>
        </p:nvSpPr>
        <p:spPr>
          <a:xfrm>
            <a:off x="2163078" y="2081074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타이틀입력</a:t>
            </a:r>
            <a:endParaRPr lang="en-JM" dirty="0"/>
          </a:p>
        </p:txBody>
      </p:sp>
      <p:sp>
        <p:nvSpPr>
          <p:cNvPr id="16" name="Content Placeholder 34"/>
          <p:cNvSpPr>
            <a:spLocks noGrp="1"/>
          </p:cNvSpPr>
          <p:nvPr>
            <p:ph sz="quarter" idx="18" hasCustomPrompt="1"/>
          </p:nvPr>
        </p:nvSpPr>
        <p:spPr>
          <a:xfrm>
            <a:off x="2163078" y="2376994"/>
            <a:ext cx="2304256" cy="10002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내용입력</a:t>
            </a:r>
            <a:endParaRPr lang="en-JM" dirty="0"/>
          </a:p>
        </p:txBody>
      </p:sp>
      <p:sp>
        <p:nvSpPr>
          <p:cNvPr id="27" name="Picture Placeholder 27"/>
          <p:cNvSpPr>
            <a:spLocks noGrp="1"/>
          </p:cNvSpPr>
          <p:nvPr>
            <p:ph type="pic" sz="quarter" idx="19" hasCustomPrompt="1"/>
          </p:nvPr>
        </p:nvSpPr>
        <p:spPr>
          <a:xfrm>
            <a:off x="4821221" y="2081074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22" hasCustomPrompt="1"/>
          </p:nvPr>
        </p:nvSpPr>
        <p:spPr>
          <a:xfrm>
            <a:off x="539551" y="4037654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31" name="Text Placeholder 32"/>
          <p:cNvSpPr>
            <a:spLocks noGrp="1"/>
          </p:cNvSpPr>
          <p:nvPr>
            <p:ph type="body" sz="quarter" idx="23" hasCustomPrompt="1"/>
          </p:nvPr>
        </p:nvSpPr>
        <p:spPr>
          <a:xfrm>
            <a:off x="2169230" y="4025290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제목입력</a:t>
            </a:r>
            <a:endParaRPr lang="en-JM" dirty="0"/>
          </a:p>
        </p:txBody>
      </p:sp>
      <p:sp>
        <p:nvSpPr>
          <p:cNvPr id="33" name="Picture Placeholder 27"/>
          <p:cNvSpPr>
            <a:spLocks noGrp="1"/>
          </p:cNvSpPr>
          <p:nvPr>
            <p:ph type="pic" sz="quarter" idx="25" hasCustomPrompt="1"/>
          </p:nvPr>
        </p:nvSpPr>
        <p:spPr>
          <a:xfrm>
            <a:off x="4827373" y="4033673"/>
            <a:ext cx="1413977" cy="129614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noProof="0" dirty="0" smtClean="0"/>
              <a:t>이미지삽입</a:t>
            </a:r>
            <a:endParaRPr lang="en-JM" noProof="0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6" hasCustomPrompt="1"/>
          </p:nvPr>
        </p:nvSpPr>
        <p:spPr>
          <a:xfrm>
            <a:off x="6438056" y="2009066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타이틀입력</a:t>
            </a:r>
            <a:endParaRPr lang="en-JM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444208" y="4025290"/>
            <a:ext cx="2304256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400" b="1">
                <a:solidFill>
                  <a:srgbClr val="45C1A4"/>
                </a:solidFill>
                <a:latin typeface="+mn-ea"/>
                <a:ea typeface="+mn-ea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ko-KR" altLang="en-US" dirty="0" smtClean="0"/>
              <a:t>제목입력</a:t>
            </a:r>
            <a:endParaRPr lang="en-JM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0" hasCustomPrompt="1"/>
          </p:nvPr>
        </p:nvSpPr>
        <p:spPr>
          <a:xfrm>
            <a:off x="6432777" y="2346813"/>
            <a:ext cx="2304801" cy="1008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내용입력</a:t>
            </a:r>
            <a:endParaRPr lang="ko-KR" altLang="en-US" dirty="0"/>
          </a:p>
        </p:txBody>
      </p:sp>
      <p:sp>
        <p:nvSpPr>
          <p:cNvPr id="41" name="텍스트 개체 틀 6"/>
          <p:cNvSpPr>
            <a:spLocks noGrp="1"/>
          </p:cNvSpPr>
          <p:nvPr>
            <p:ph type="body" sz="quarter" idx="31" hasCustomPrompt="1"/>
          </p:nvPr>
        </p:nvSpPr>
        <p:spPr>
          <a:xfrm>
            <a:off x="6444208" y="4353697"/>
            <a:ext cx="2304801" cy="1008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내용입력</a:t>
            </a:r>
            <a:endParaRPr lang="ko-KR" altLang="en-US" dirty="0"/>
          </a:p>
        </p:txBody>
      </p:sp>
      <p:sp>
        <p:nvSpPr>
          <p:cNvPr id="42" name="텍스트 개체 틀 6"/>
          <p:cNvSpPr>
            <a:spLocks noGrp="1"/>
          </p:cNvSpPr>
          <p:nvPr>
            <p:ph type="body" sz="quarter" idx="32" hasCustomPrompt="1"/>
          </p:nvPr>
        </p:nvSpPr>
        <p:spPr>
          <a:xfrm>
            <a:off x="2158339" y="4364583"/>
            <a:ext cx="2326575" cy="1008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내용입력</a:t>
            </a:r>
            <a:endParaRPr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갈매기형 수장 18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9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5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&amp;텍스트 레이아웃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323528" y="376200"/>
            <a:ext cx="842493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텍스트 레이아웃 </a:t>
            </a:r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74236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474236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5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419872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6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3419872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372200" y="184482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48" name="내용 개체 틀 4"/>
          <p:cNvSpPr>
            <a:spLocks noGrp="1"/>
          </p:cNvSpPr>
          <p:nvPr>
            <p:ph sz="quarter" idx="15" hasCustomPrompt="1"/>
          </p:nvPr>
        </p:nvSpPr>
        <p:spPr>
          <a:xfrm>
            <a:off x="6372200" y="321034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467544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56" name="내용 개체 틀 4"/>
          <p:cNvSpPr>
            <a:spLocks noGrp="1"/>
          </p:cNvSpPr>
          <p:nvPr>
            <p:ph sz="quarter" idx="17" hasCustomPrompt="1"/>
          </p:nvPr>
        </p:nvSpPr>
        <p:spPr>
          <a:xfrm>
            <a:off x="467544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7" name="그림 개체 틀 2"/>
          <p:cNvSpPr>
            <a:spLocks noGrp="1"/>
          </p:cNvSpPr>
          <p:nvPr>
            <p:ph type="pic" sz="quarter" idx="18" hasCustomPrompt="1"/>
          </p:nvPr>
        </p:nvSpPr>
        <p:spPr>
          <a:xfrm>
            <a:off x="3413180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58" name="내용 개체 틀 4"/>
          <p:cNvSpPr>
            <a:spLocks noGrp="1"/>
          </p:cNvSpPr>
          <p:nvPr>
            <p:ph sz="quarter" idx="19" hasCustomPrompt="1"/>
          </p:nvPr>
        </p:nvSpPr>
        <p:spPr>
          <a:xfrm>
            <a:off x="3413180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9" name="그림 개체 틀 2"/>
          <p:cNvSpPr>
            <a:spLocks noGrp="1"/>
          </p:cNvSpPr>
          <p:nvPr>
            <p:ph type="pic" sz="quarter" idx="20" hasCustomPrompt="1"/>
          </p:nvPr>
        </p:nvSpPr>
        <p:spPr>
          <a:xfrm>
            <a:off x="6365508" y="4005064"/>
            <a:ext cx="2369572" cy="136551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ko-KR" altLang="en-US" dirty="0" smtClean="0"/>
              <a:t>이미지를 삽입합니다</a:t>
            </a:r>
            <a:endParaRPr lang="ko-KR" altLang="en-US" dirty="0"/>
          </a:p>
        </p:txBody>
      </p:sp>
      <p:sp>
        <p:nvSpPr>
          <p:cNvPr id="60" name="내용 개체 틀 4"/>
          <p:cNvSpPr>
            <a:spLocks noGrp="1"/>
          </p:cNvSpPr>
          <p:nvPr>
            <p:ph sz="quarter" idx="21" hasCustomPrompt="1"/>
          </p:nvPr>
        </p:nvSpPr>
        <p:spPr>
          <a:xfrm>
            <a:off x="6365508" y="5370581"/>
            <a:ext cx="2369572" cy="357404"/>
          </a:xfrm>
          <a:prstGeom prst="rect">
            <a:avLst/>
          </a:prstGeom>
          <a:solidFill>
            <a:srgbClr val="4BACC6"/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850" y="1124744"/>
            <a:ext cx="8424863" cy="6478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23528" y="6309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Logo or Company name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갈매기형 수장 16"/>
          <p:cNvSpPr/>
          <p:nvPr userDrawn="1"/>
        </p:nvSpPr>
        <p:spPr>
          <a:xfrm>
            <a:off x="8568444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 userDrawn="1"/>
        </p:nvSpPr>
        <p:spPr>
          <a:xfrm flipH="1">
            <a:off x="7920372" y="6453336"/>
            <a:ext cx="108012" cy="10801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8100" dist="12700" dir="13500000">
              <a:schemeClr val="tx1">
                <a:lumMod val="65000"/>
                <a:lumOff val="35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3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3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14" r:id="rId2"/>
    <p:sldLayoutId id="2147483713" r:id="rId3"/>
    <p:sldLayoutId id="2147483715" r:id="rId4"/>
    <p:sldLayoutId id="2147483650" r:id="rId5"/>
    <p:sldLayoutId id="2147483697" r:id="rId6"/>
    <p:sldLayoutId id="2147483692" r:id="rId7"/>
    <p:sldLayoutId id="2147483661" r:id="rId8"/>
    <p:sldLayoutId id="2147483683" r:id="rId9"/>
    <p:sldLayoutId id="2147483684" r:id="rId10"/>
    <p:sldLayoutId id="2147483687" r:id="rId11"/>
    <p:sldLayoutId id="2147483688" r:id="rId12"/>
    <p:sldLayoutId id="2147483690" r:id="rId13"/>
    <p:sldLayoutId id="2147483698" r:id="rId14"/>
    <p:sldLayoutId id="2147483691" r:id="rId15"/>
    <p:sldLayoutId id="2147483660" r:id="rId16"/>
    <p:sldLayoutId id="2147483701" r:id="rId17"/>
    <p:sldLayoutId id="2147483705" r:id="rId18"/>
    <p:sldLayoutId id="2147483702" r:id="rId19"/>
    <p:sldLayoutId id="2147483703" r:id="rId20"/>
    <p:sldLayoutId id="2147483704" r:id="rId21"/>
    <p:sldLayoutId id="2147483700" r:id="rId22"/>
    <p:sldLayoutId id="2147483669" r:id="rId2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44066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6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br>
              <a:rPr lang="en-US" altLang="ko-KR" sz="6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4000" dirty="0" err="1" smtClean="0">
                <a:solidFill>
                  <a:srgbClr val="FF0000"/>
                </a:solidFill>
              </a:rPr>
              <a:t>eduGalaxy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03648" y="2331336"/>
            <a:ext cx="662473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감사합니다</a:t>
            </a:r>
            <a:r>
              <a:rPr lang="en-US" altLang="ko-KR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.</a:t>
            </a:r>
            <a:endParaRPr lang="en-US" altLang="ko-KR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132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회의 방식</a:t>
            </a: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-item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의논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결정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-&gt;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적용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-&gt;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검토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-&gt;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유지보수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-&gt;item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의논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결정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사업 목적</a:t>
            </a: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sz="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데이터를 어디서 어떻게 구하는가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-ex)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대학 </a:t>
            </a:r>
            <a:r>
              <a:rPr lang="ko-KR" alt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알리미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5580620" cy="31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lang="ko-KR" altLang="en-US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주력 서비스</a:t>
            </a: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제공할 정보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기초 데이터</a:t>
            </a: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-data column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5. Index.html</a:t>
            </a: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-ex) https://www.naver.com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64" y="2528900"/>
            <a:ext cx="5400600" cy="303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6. DB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필요한 테이블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ex) user, admin,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eduInformation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0748"/>
            <a:ext cx="7740860" cy="1800200"/>
          </a:xfrm>
        </p:spPr>
        <p:txBody>
          <a:bodyPr/>
          <a:lstStyle/>
          <a:p>
            <a:pPr lvl="0" algn="ctr">
              <a:defRPr lang="ko-KR" altLang="en-US"/>
            </a:pPr>
            <a:r>
              <a:rPr lang="en-US" altLang="ko-KR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7. </a:t>
            </a: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폼 개발 순서</a:t>
            </a:r>
            <a:endParaRPr lang="ko-KR" altLang="en-US" sz="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59532" y="2924944"/>
            <a:ext cx="1332148" cy="756084"/>
          </a:xfrm>
          <a:prstGeom prst="ellipse">
            <a:avLst/>
          </a:prstGeom>
          <a:solidFill>
            <a:srgbClr val="45C1A4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" name="직선 화살표 연결선 4"/>
          <p:cNvCxnSpPr>
            <a:stCxn id="3" idx="6"/>
          </p:cNvCxnSpPr>
          <p:nvPr/>
        </p:nvCxnSpPr>
        <p:spPr>
          <a:xfrm flipV="1">
            <a:off x="1691680" y="3068960"/>
            <a:ext cx="684076" cy="2340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3" idx="6"/>
          </p:cNvCxnSpPr>
          <p:nvPr/>
        </p:nvCxnSpPr>
        <p:spPr>
          <a:xfrm>
            <a:off x="1691680" y="3302986"/>
            <a:ext cx="684076" cy="162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8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-Arial">
      <a:majorFont>
        <a:latin typeface="HY견고딕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5C1A4">
            <a:alpha val="80000"/>
          </a:srgbClr>
        </a:solidFill>
        <a:ln w="12700">
          <a:solidFill>
            <a:schemeClr val="bg1"/>
          </a:solidFill>
        </a:ln>
      </a:spPr>
      <a:bodyPr rtlCol="0" anchor="ctr"/>
      <a:lstStyle>
        <a:defPPr algn="ctr">
          <a:defRPr>
            <a:solidFill>
              <a:srgbClr val="0070C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38</Words>
  <Application>Microsoft Office PowerPoint</Application>
  <PresentationFormat>화면 슬라이드 쇼(4:3)</PresentationFormat>
  <Paragraphs>10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Project   eduGalaxy</vt:lpstr>
      <vt:lpstr>0. 회의 방식  -item 의논 &amp; 결정 -&gt;적용 -&gt;검토 -&gt;유지보수 -&gt;item 의논 &amp; 결정</vt:lpstr>
      <vt:lpstr>1. 사업 목적 </vt:lpstr>
      <vt:lpstr>2. 데이터를 어디서 어떻게 구하는가? -ex) 대학 알리미</vt:lpstr>
      <vt:lpstr>3. 주력 서비스  -제공할 정보</vt:lpstr>
      <vt:lpstr>4. 기초 데이터  -data column Inf</vt:lpstr>
      <vt:lpstr>5. Index.html -ex) https://www.naver.com</vt:lpstr>
      <vt:lpstr>6. DB 설계  -필요한 테이블 ex) user, admin, eduInformation</vt:lpstr>
      <vt:lpstr>7. 폼 개발 순서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bizdesign.net</dc:creator>
  <cp:lastModifiedBy>HanJW</cp:lastModifiedBy>
  <cp:revision>564</cp:revision>
  <dcterms:created xsi:type="dcterms:W3CDTF">2013-05-14T08:29:20Z</dcterms:created>
  <dcterms:modified xsi:type="dcterms:W3CDTF">2018-12-27T12:26:08Z</dcterms:modified>
</cp:coreProperties>
</file>